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43040CD-3509-4B7F-BCE8-CF8930EACB3C}">
  <a:tblStyle styleId="{643040CD-3509-4B7F-BCE8-CF8930EACB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dc7c106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edc7c106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eda12c21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eda12c21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edd7c1d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edd7c1d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edc7c1063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edc7c1063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da12c21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eda12c21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eddd9ca4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eddd9ca4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eddd9ca4d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eddd9ca4d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eddd9ca4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eddd9ca4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eddd9ca4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eddd9ca4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eddd9ca4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eddd9ca4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eda12c2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eda12c2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eda12c21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eda12c2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edc7c106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edc7c106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eda12c21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eda12c21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da12c21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da12c21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edc7c10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edc7c10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edc7c106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edc7c106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eda12c21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eda12c21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dc7c106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edc7c106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gif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Aplicativo de </a:t>
            </a:r>
            <a:r>
              <a:rPr lang="es"/>
              <a:t>gestión</a:t>
            </a:r>
            <a:r>
              <a:rPr lang="es"/>
              <a:t> de grupos de </a:t>
            </a:r>
            <a:r>
              <a:rPr lang="es"/>
              <a:t>investigación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Diseños preliminares: procesamiento de la info 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Clasificación: utilizar un set de características e ir clasificando cada objeto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Asociación: Se aplica el concepto de probabilidad condicional P(A/B) para sacar la probabilidad de encontrar un grupo de investigación que cumpla con una característica con respecto a otros grupos cumpliendo otras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800" y="2694976"/>
            <a:ext cx="4961748" cy="20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r>
              <a:rPr lang="es"/>
              <a:t> de soluciones y </a:t>
            </a:r>
            <a:r>
              <a:rPr lang="es"/>
              <a:t>selección</a:t>
            </a:r>
            <a:r>
              <a:rPr lang="es"/>
              <a:t> de la mejor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general: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A: Dificultad/beneficio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B:Objetivos y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requerimientos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C: Aprendizaje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D:Solución amigable</a:t>
            </a:r>
            <a:endParaRPr/>
          </a:p>
        </p:txBody>
      </p:sp>
      <p:graphicFrame>
        <p:nvGraphicFramePr>
          <p:cNvPr id="128" name="Google Shape;128;p23"/>
          <p:cNvGraphicFramePr/>
          <p:nvPr/>
        </p:nvGraphicFramePr>
        <p:xfrm>
          <a:off x="2967200" y="12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{643040CD-3509-4B7F-BCE8-CF8930EACB3C}</a:tableStyleId>
              </a:tblPr>
              <a:tblGrid>
                <a:gridCol w="1011425"/>
                <a:gridCol w="1011425"/>
                <a:gridCol w="1011425"/>
                <a:gridCol w="1011425"/>
                <a:gridCol w="1011425"/>
                <a:gridCol w="101142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Soluciones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Criterio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Criterio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Criterio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Criterio 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Sumatoria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3200" y="3359125"/>
            <a:ext cx="4652275" cy="162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135850" y="419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de la información: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A: La idea no se ve forzada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B:Idea aporta aprendizaje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C: Idea es alcanzable durante tiempo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de desarrollo</a:t>
            </a:r>
            <a:endParaRPr/>
          </a:p>
        </p:txBody>
      </p:sp>
      <p:graphicFrame>
        <p:nvGraphicFramePr>
          <p:cNvPr id="135" name="Google Shape;135;p24"/>
          <p:cNvGraphicFramePr/>
          <p:nvPr/>
        </p:nvGraphicFramePr>
        <p:xfrm>
          <a:off x="4242375" y="101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{643040CD-3509-4B7F-BCE8-CF8930EACB3C}</a:tableStyleId>
              </a:tblPr>
              <a:tblGrid>
                <a:gridCol w="668150"/>
                <a:gridCol w="828650"/>
                <a:gridCol w="737125"/>
                <a:gridCol w="828700"/>
                <a:gridCol w="15459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Idea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Sumatoria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250" y="2381225"/>
            <a:ext cx="2482598" cy="249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275" y="3276400"/>
            <a:ext cx="4608525" cy="14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225000" y="343375"/>
            <a:ext cx="8520600" cy="42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Ubicación centros de investigación: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A:Sencillo implementar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B: Aprendizaje GMaps y C#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C:Relacion Area / Ciudad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D:Relizable tiempo previsto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E:Indiferencia punto arbitrario de GMaps</a:t>
            </a:r>
            <a:endParaRPr/>
          </a:p>
        </p:txBody>
      </p:sp>
      <p:graphicFrame>
        <p:nvGraphicFramePr>
          <p:cNvPr id="143" name="Google Shape;143;p25"/>
          <p:cNvGraphicFramePr/>
          <p:nvPr/>
        </p:nvGraphicFramePr>
        <p:xfrm>
          <a:off x="3286350" y="94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{643040CD-3509-4B7F-BCE8-CF8930EACB3C}</a:tableStyleId>
              </a:tblPr>
              <a:tblGrid>
                <a:gridCol w="933225"/>
                <a:gridCol w="676425"/>
                <a:gridCol w="799275"/>
                <a:gridCol w="799275"/>
                <a:gridCol w="799275"/>
                <a:gridCol w="799275"/>
                <a:gridCol w="7992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Soluciones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Sumatoria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(2)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(3)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50" y="3033125"/>
            <a:ext cx="3197100" cy="191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75" y="3354550"/>
            <a:ext cx="3409750" cy="17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36" y="0"/>
            <a:ext cx="803072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04" y="0"/>
            <a:ext cx="76369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103" y="0"/>
            <a:ext cx="761779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9"/>
            <a:ext cx="9143999" cy="5115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22"/>
            <a:ext cx="9143999" cy="511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28"/>
            <a:ext cx="9144000" cy="5133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204150" y="254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Identificación</a:t>
            </a:r>
            <a:r>
              <a:rPr lang="es"/>
              <a:t> del problema y definición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204150" y="976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Síntomas</a:t>
            </a:r>
            <a:r>
              <a:rPr b="1" lang="es"/>
              <a:t> del problema: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-Obtener y guardar información de grupos de investigación en Colombia.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-Tener datos específicos sobre características de grupos.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Conocimiento </a:t>
            </a:r>
            <a:r>
              <a:rPr lang="es"/>
              <a:t>artículos usados.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Definición del problema: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-Gestionar información de los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grupos.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237" y="1862738"/>
            <a:ext cx="2520950" cy="14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775" y="2571750"/>
            <a:ext cx="2383950" cy="23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0875" y="122621"/>
            <a:ext cx="1745200" cy="13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512" y="3364525"/>
            <a:ext cx="1626375" cy="162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Conclusiones</a:t>
            </a:r>
            <a:endParaRPr sz="3600"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Visual Paradigm ofrece una gran variedad de herramientas útiles y nos facilita un poco el trabajo de editar la interfaz, aunque en ocasiones parece difícil entender cómo solucionar sus errores, la práctica hace al maestro.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/>
              <a:t>La minería de datos es una herramienta poderosa que ayuda a tomar decisiones de cualquier índole.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Requerimientos del problema.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-Registrar grupos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-Visualizar datos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-Actualizar información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-Filtrar grupos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-Generar reportes estadísticos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-Consultar artículos más referenciados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-Persistencia.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881" y="151675"/>
            <a:ext cx="2437819" cy="2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250" y="2732875"/>
            <a:ext cx="2711975" cy="21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Recopilacion de informacion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213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-</a:t>
            </a: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Gmaps.Net: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-Coordenada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-Grupo de investigación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mining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3619625" y="1152475"/>
            <a:ext cx="2813400" cy="3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-Clustering 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-Clasificación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-Asociación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-Reporte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-Artículo científico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-Estadística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Búsqueda</a:t>
            </a:r>
            <a:r>
              <a:rPr lang="es"/>
              <a:t> de soluciones creativas: Mapas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s"/>
              <a:t>Aplicación con respecto al mapa</a:t>
            </a:r>
            <a:endParaRPr b="1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- Google maps web</a:t>
            </a:r>
            <a:endParaRPr b="1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-Screenshot de la ubicación</a:t>
            </a:r>
            <a:endParaRPr b="1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-diseño propio de mapas</a:t>
            </a:r>
            <a:endParaRPr b="1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s"/>
              <a:t>-utilización de librería Gmap</a:t>
            </a:r>
            <a:endParaRPr b="1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200" y="1627629"/>
            <a:ext cx="3552375" cy="22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soluciones: Procesamiento de la info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Clustering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Clasificación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Asociación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200" y="1237625"/>
            <a:ext cx="3534851" cy="35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Posibles soluciones: Generación de ubicaciones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Buscar los límites de cada ciudad y generar posiciones aleatorias dentro de ese polígono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Coger las coordenadas predeterminadas que da el mapa de cada ciudad y con base a eso generar las coordenadas de cada grupo teniendo en cuenta el tamaño de la ciudad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Coger las coordenadas predeterminadas que da el mapa de cada ciudad y con base a eso generar las coordenadas de cada grupo teniendo en cuenta la cantidad de grupos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Coger las coordenadas predeterminadas que da el mapa de cada ciudad y con base a eso generar las coordenadas de cada grupo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Buscar que Gmaps retorne todos los lugares de dicha ciudad y utilizar esos lugares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2773293" y="0"/>
            <a:ext cx="2307551" cy="1005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Diseños preliminares: mapas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la app abrirá el Google Maps web en caso de que el usuario quiera saber la ubicación del centro de investigación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La app utilizará screenshots de la ubicación de cada grupo de investigación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La app integrará el mapa de Google mediante la librería Gmap</a:t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0942" y="2907150"/>
            <a:ext cx="4337600" cy="176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Diseños preliminares: generación de coordenadas 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Se hará un arreglo constante con las coordenadas de cada ciudad y a partir de ahí generar coordenadas aleatorias dentro de la ciudad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Proceso similar al punto 1, pero la generación de coordenadas aleatorias se hará con una función que crezca bastante al inicio y menos al final (exponencial)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AutoNum type="arabicParenBoth"/>
            </a:pPr>
            <a:r>
              <a:rPr lang="es"/>
              <a:t>Se obtendrá las coordenadas de Gmaps y se generarán las coordenadas escogiendo un número fijo de decimales que aplique para todas las ciudades</a:t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225" y="3435638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